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38884225" cy="28803600"/>
  <p:notesSz cx="6858000" cy="9144000"/>
  <p:defaultTextStyle>
    <a:defPPr>
      <a:defRPr lang="zh-CN"/>
    </a:defPPr>
    <a:lvl1pPr marL="0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1pPr>
    <a:lvl2pPr marL="1933910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2pPr>
    <a:lvl3pPr marL="3867821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3pPr>
    <a:lvl4pPr marL="5801731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4pPr>
    <a:lvl5pPr marL="7735641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5pPr>
    <a:lvl6pPr marL="9669551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6pPr>
    <a:lvl7pPr marL="11603462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7pPr>
    <a:lvl8pPr marL="13537372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8pPr>
    <a:lvl9pPr marL="15471282" algn="l" defTabSz="3867821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5" d="100"/>
          <a:sy n="25" d="100"/>
        </p:scale>
        <p:origin x="-1734" y="-156"/>
      </p:cViewPr>
      <p:guideLst>
        <p:guide orient="horz" pos="9072"/>
        <p:guide pos="1224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6317" y="8947787"/>
            <a:ext cx="33051591" cy="617410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32634" y="16322040"/>
            <a:ext cx="27218958" cy="73609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33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8678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801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7356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669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603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5373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4712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28191063" y="1153482"/>
            <a:ext cx="8748951" cy="2457640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944211" y="1153482"/>
            <a:ext cx="25598781" cy="2457640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71586" y="18508982"/>
            <a:ext cx="33051591" cy="5720715"/>
          </a:xfrm>
        </p:spPr>
        <p:txBody>
          <a:bodyPr anchor="t"/>
          <a:lstStyle>
            <a:lvl1pPr algn="l">
              <a:defRPr sz="169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071586" y="12208197"/>
            <a:ext cx="33051591" cy="6300785"/>
          </a:xfrm>
        </p:spPr>
        <p:txBody>
          <a:bodyPr anchor="b"/>
          <a:lstStyle>
            <a:lvl1pPr marL="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1pPr>
            <a:lvl2pPr marL="193391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2pPr>
            <a:lvl3pPr marL="3867821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3pPr>
            <a:lvl4pPr marL="580173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4pPr>
            <a:lvl5pPr marL="773564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5pPr>
            <a:lvl6pPr marL="966955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6pPr>
            <a:lvl7pPr marL="1160346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7pPr>
            <a:lvl8pPr marL="1353737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8pPr>
            <a:lvl9pPr marL="1547128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944211" y="6720842"/>
            <a:ext cx="17173866" cy="19009045"/>
          </a:xfrm>
        </p:spPr>
        <p:txBody>
          <a:bodyPr/>
          <a:lstStyle>
            <a:lvl1pPr>
              <a:defRPr sz="11800"/>
            </a:lvl1pPr>
            <a:lvl2pPr>
              <a:defRPr sz="102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9766148" y="6720842"/>
            <a:ext cx="17173866" cy="19009045"/>
          </a:xfrm>
        </p:spPr>
        <p:txBody>
          <a:bodyPr/>
          <a:lstStyle>
            <a:lvl1pPr>
              <a:defRPr sz="11800"/>
            </a:lvl1pPr>
            <a:lvl2pPr>
              <a:defRPr sz="102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944211" y="6447475"/>
            <a:ext cx="17180619" cy="2687000"/>
          </a:xfrm>
        </p:spPr>
        <p:txBody>
          <a:bodyPr anchor="b"/>
          <a:lstStyle>
            <a:lvl1pPr marL="0" indent="0">
              <a:buNone/>
              <a:defRPr sz="10200" b="1"/>
            </a:lvl1pPr>
            <a:lvl2pPr marL="1933910" indent="0">
              <a:buNone/>
              <a:defRPr sz="8500" b="1"/>
            </a:lvl2pPr>
            <a:lvl3pPr marL="3867821" indent="0">
              <a:buNone/>
              <a:defRPr sz="7600" b="1"/>
            </a:lvl3pPr>
            <a:lvl4pPr marL="5801731" indent="0">
              <a:buNone/>
              <a:defRPr sz="6800" b="1"/>
            </a:lvl4pPr>
            <a:lvl5pPr marL="7735641" indent="0">
              <a:buNone/>
              <a:defRPr sz="6800" b="1"/>
            </a:lvl5pPr>
            <a:lvl6pPr marL="9669551" indent="0">
              <a:buNone/>
              <a:defRPr sz="6800" b="1"/>
            </a:lvl6pPr>
            <a:lvl7pPr marL="11603462" indent="0">
              <a:buNone/>
              <a:defRPr sz="6800" b="1"/>
            </a:lvl7pPr>
            <a:lvl8pPr marL="13537372" indent="0">
              <a:buNone/>
              <a:defRPr sz="6800" b="1"/>
            </a:lvl8pPr>
            <a:lvl9pPr marL="15471282" indent="0">
              <a:buNone/>
              <a:defRPr sz="68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944211" y="9134475"/>
            <a:ext cx="17180619" cy="16595410"/>
          </a:xfrm>
        </p:spPr>
        <p:txBody>
          <a:bodyPr/>
          <a:lstStyle>
            <a:lvl1pPr>
              <a:defRPr sz="10200"/>
            </a:lvl1pPr>
            <a:lvl2pPr>
              <a:defRPr sz="8500"/>
            </a:lvl2pPr>
            <a:lvl3pPr>
              <a:defRPr sz="76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9752648" y="6447475"/>
            <a:ext cx="17187368" cy="2687000"/>
          </a:xfrm>
        </p:spPr>
        <p:txBody>
          <a:bodyPr anchor="b"/>
          <a:lstStyle>
            <a:lvl1pPr marL="0" indent="0">
              <a:buNone/>
              <a:defRPr sz="10200" b="1"/>
            </a:lvl1pPr>
            <a:lvl2pPr marL="1933910" indent="0">
              <a:buNone/>
              <a:defRPr sz="8500" b="1"/>
            </a:lvl2pPr>
            <a:lvl3pPr marL="3867821" indent="0">
              <a:buNone/>
              <a:defRPr sz="7600" b="1"/>
            </a:lvl3pPr>
            <a:lvl4pPr marL="5801731" indent="0">
              <a:buNone/>
              <a:defRPr sz="6800" b="1"/>
            </a:lvl4pPr>
            <a:lvl5pPr marL="7735641" indent="0">
              <a:buNone/>
              <a:defRPr sz="6800" b="1"/>
            </a:lvl5pPr>
            <a:lvl6pPr marL="9669551" indent="0">
              <a:buNone/>
              <a:defRPr sz="6800" b="1"/>
            </a:lvl6pPr>
            <a:lvl7pPr marL="11603462" indent="0">
              <a:buNone/>
              <a:defRPr sz="6800" b="1"/>
            </a:lvl7pPr>
            <a:lvl8pPr marL="13537372" indent="0">
              <a:buNone/>
              <a:defRPr sz="6800" b="1"/>
            </a:lvl8pPr>
            <a:lvl9pPr marL="15471282" indent="0">
              <a:buNone/>
              <a:defRPr sz="68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9752648" y="9134475"/>
            <a:ext cx="17187368" cy="16595410"/>
          </a:xfrm>
        </p:spPr>
        <p:txBody>
          <a:bodyPr/>
          <a:lstStyle>
            <a:lvl1pPr>
              <a:defRPr sz="10200"/>
            </a:lvl1pPr>
            <a:lvl2pPr>
              <a:defRPr sz="8500"/>
            </a:lvl2pPr>
            <a:lvl3pPr>
              <a:defRPr sz="76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4213" y="1146810"/>
            <a:ext cx="12792642" cy="4880610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202652" y="1146812"/>
            <a:ext cx="21737362" cy="24583075"/>
          </a:xfrm>
        </p:spPr>
        <p:txBody>
          <a:bodyPr/>
          <a:lstStyle>
            <a:lvl1pPr>
              <a:defRPr sz="13500"/>
            </a:lvl1pPr>
            <a:lvl2pPr>
              <a:defRPr sz="11800"/>
            </a:lvl2pPr>
            <a:lvl3pPr>
              <a:defRPr sz="102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944213" y="6027422"/>
            <a:ext cx="12792642" cy="19702465"/>
          </a:xfrm>
        </p:spPr>
        <p:txBody>
          <a:bodyPr/>
          <a:lstStyle>
            <a:lvl1pPr marL="0" indent="0">
              <a:buNone/>
              <a:defRPr sz="5900"/>
            </a:lvl1pPr>
            <a:lvl2pPr marL="1933910" indent="0">
              <a:buNone/>
              <a:defRPr sz="5100"/>
            </a:lvl2pPr>
            <a:lvl3pPr marL="3867821" indent="0">
              <a:buNone/>
              <a:defRPr sz="4200"/>
            </a:lvl3pPr>
            <a:lvl4pPr marL="5801731" indent="0">
              <a:buNone/>
              <a:defRPr sz="3800"/>
            </a:lvl4pPr>
            <a:lvl5pPr marL="7735641" indent="0">
              <a:buNone/>
              <a:defRPr sz="3800"/>
            </a:lvl5pPr>
            <a:lvl6pPr marL="9669551" indent="0">
              <a:buNone/>
              <a:defRPr sz="3800"/>
            </a:lvl6pPr>
            <a:lvl7pPr marL="11603462" indent="0">
              <a:buNone/>
              <a:defRPr sz="3800"/>
            </a:lvl7pPr>
            <a:lvl8pPr marL="13537372" indent="0">
              <a:buNone/>
              <a:defRPr sz="3800"/>
            </a:lvl8pPr>
            <a:lvl9pPr marL="15471282" indent="0">
              <a:buNone/>
              <a:defRPr sz="3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1580" y="20162520"/>
            <a:ext cx="23330535" cy="2380300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7621580" y="2573655"/>
            <a:ext cx="23330535" cy="17282160"/>
          </a:xfrm>
        </p:spPr>
        <p:txBody>
          <a:bodyPr/>
          <a:lstStyle>
            <a:lvl1pPr marL="0" indent="0">
              <a:buNone/>
              <a:defRPr sz="13500"/>
            </a:lvl1pPr>
            <a:lvl2pPr marL="1933910" indent="0">
              <a:buNone/>
              <a:defRPr sz="11800"/>
            </a:lvl2pPr>
            <a:lvl3pPr marL="3867821" indent="0">
              <a:buNone/>
              <a:defRPr sz="10200"/>
            </a:lvl3pPr>
            <a:lvl4pPr marL="5801731" indent="0">
              <a:buNone/>
              <a:defRPr sz="8500"/>
            </a:lvl4pPr>
            <a:lvl5pPr marL="7735641" indent="0">
              <a:buNone/>
              <a:defRPr sz="8500"/>
            </a:lvl5pPr>
            <a:lvl6pPr marL="9669551" indent="0">
              <a:buNone/>
              <a:defRPr sz="8500"/>
            </a:lvl6pPr>
            <a:lvl7pPr marL="11603462" indent="0">
              <a:buNone/>
              <a:defRPr sz="8500"/>
            </a:lvl7pPr>
            <a:lvl8pPr marL="13537372" indent="0">
              <a:buNone/>
              <a:defRPr sz="8500"/>
            </a:lvl8pPr>
            <a:lvl9pPr marL="15471282" indent="0">
              <a:buNone/>
              <a:defRPr sz="8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621580" y="22542820"/>
            <a:ext cx="23330535" cy="3380420"/>
          </a:xfrm>
        </p:spPr>
        <p:txBody>
          <a:bodyPr/>
          <a:lstStyle>
            <a:lvl1pPr marL="0" indent="0">
              <a:buNone/>
              <a:defRPr sz="5900"/>
            </a:lvl1pPr>
            <a:lvl2pPr marL="1933910" indent="0">
              <a:buNone/>
              <a:defRPr sz="5100"/>
            </a:lvl2pPr>
            <a:lvl3pPr marL="3867821" indent="0">
              <a:buNone/>
              <a:defRPr sz="4200"/>
            </a:lvl3pPr>
            <a:lvl4pPr marL="5801731" indent="0">
              <a:buNone/>
              <a:defRPr sz="3800"/>
            </a:lvl4pPr>
            <a:lvl5pPr marL="7735641" indent="0">
              <a:buNone/>
              <a:defRPr sz="3800"/>
            </a:lvl5pPr>
            <a:lvl6pPr marL="9669551" indent="0">
              <a:buNone/>
              <a:defRPr sz="3800"/>
            </a:lvl6pPr>
            <a:lvl7pPr marL="11603462" indent="0">
              <a:buNone/>
              <a:defRPr sz="3800"/>
            </a:lvl7pPr>
            <a:lvl8pPr marL="13537372" indent="0">
              <a:buNone/>
              <a:defRPr sz="3800"/>
            </a:lvl8pPr>
            <a:lvl9pPr marL="15471282" indent="0">
              <a:buNone/>
              <a:defRPr sz="3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944211" y="1153480"/>
            <a:ext cx="34995803" cy="4800600"/>
          </a:xfrm>
          <a:prstGeom prst="rect">
            <a:avLst/>
          </a:prstGeom>
        </p:spPr>
        <p:txBody>
          <a:bodyPr vert="horz" lIns="386782" tIns="193391" rIns="386782" bIns="193391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944211" y="6720842"/>
            <a:ext cx="34995803" cy="19009045"/>
          </a:xfrm>
          <a:prstGeom prst="rect">
            <a:avLst/>
          </a:prstGeom>
        </p:spPr>
        <p:txBody>
          <a:bodyPr vert="horz" lIns="386782" tIns="193391" rIns="386782" bIns="193391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944211" y="26696672"/>
            <a:ext cx="9072986" cy="1533525"/>
          </a:xfrm>
          <a:prstGeom prst="rect">
            <a:avLst/>
          </a:prstGeom>
        </p:spPr>
        <p:txBody>
          <a:bodyPr vert="horz" lIns="386782" tIns="193391" rIns="386782" bIns="193391" rtlCol="0" anchor="ctr"/>
          <a:lstStyle>
            <a:lvl1pPr algn="l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2014/10/21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3285444" y="26696672"/>
            <a:ext cx="12313338" cy="1533525"/>
          </a:xfrm>
          <a:prstGeom prst="rect">
            <a:avLst/>
          </a:prstGeom>
        </p:spPr>
        <p:txBody>
          <a:bodyPr vert="horz" lIns="386782" tIns="193391" rIns="386782" bIns="193391" rtlCol="0" anchor="ctr"/>
          <a:lstStyle>
            <a:lvl1pPr algn="ct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27867028" y="26696672"/>
            <a:ext cx="9072986" cy="1533525"/>
          </a:xfrm>
          <a:prstGeom prst="rect">
            <a:avLst/>
          </a:prstGeom>
        </p:spPr>
        <p:txBody>
          <a:bodyPr vert="horz" lIns="386782" tIns="193391" rIns="386782" bIns="193391" rtlCol="0" anchor="ctr"/>
          <a:lstStyle>
            <a:lvl1pPr algn="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867821" rtl="0" eaLnBrk="1" latinLnBrk="0" hangingPunct="1">
        <a:spcBef>
          <a:spcPct val="0"/>
        </a:spcBef>
        <a:buNone/>
        <a:defRPr sz="1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50433" indent="-1450433" algn="l" defTabSz="3867821" rtl="0" eaLnBrk="1" latinLnBrk="0" hangingPunct="1">
        <a:spcBef>
          <a:spcPct val="20000"/>
        </a:spcBef>
        <a:buFont typeface="Arial" pitchFamily="34" charset="0"/>
        <a:buChar char="•"/>
        <a:defRPr sz="13500" kern="1200">
          <a:solidFill>
            <a:schemeClr val="tx1"/>
          </a:solidFill>
          <a:latin typeface="+mn-lt"/>
          <a:ea typeface="+mn-ea"/>
          <a:cs typeface="+mn-cs"/>
        </a:defRPr>
      </a:lvl1pPr>
      <a:lvl2pPr marL="3142604" indent="-1208694" algn="l" defTabSz="3867821" rtl="0" eaLnBrk="1" latinLnBrk="0" hangingPunct="1">
        <a:spcBef>
          <a:spcPct val="20000"/>
        </a:spcBef>
        <a:buFont typeface="Arial" pitchFamily="34" charset="0"/>
        <a:buChar char="–"/>
        <a:defRPr sz="11800" kern="1200">
          <a:solidFill>
            <a:schemeClr val="tx1"/>
          </a:solidFill>
          <a:latin typeface="+mn-lt"/>
          <a:ea typeface="+mn-ea"/>
          <a:cs typeface="+mn-cs"/>
        </a:defRPr>
      </a:lvl2pPr>
      <a:lvl3pPr marL="4834776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10200" kern="1200">
          <a:solidFill>
            <a:schemeClr val="tx1"/>
          </a:solidFill>
          <a:latin typeface="+mn-lt"/>
          <a:ea typeface="+mn-ea"/>
          <a:cs typeface="+mn-cs"/>
        </a:defRPr>
      </a:lvl3pPr>
      <a:lvl4pPr marL="6768686" indent="-966955" algn="l" defTabSz="3867821" rtl="0" eaLnBrk="1" latinLnBrk="0" hangingPunct="1">
        <a:spcBef>
          <a:spcPct val="20000"/>
        </a:spcBef>
        <a:buFont typeface="Arial" pitchFamily="34" charset="0"/>
        <a:buChar char="–"/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702596" indent="-966955" algn="l" defTabSz="3867821" rtl="0" eaLnBrk="1" latinLnBrk="0" hangingPunct="1">
        <a:spcBef>
          <a:spcPct val="20000"/>
        </a:spcBef>
        <a:buFont typeface="Arial" pitchFamily="34" charset="0"/>
        <a:buChar char="»"/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636507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570417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4504327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6438237" indent="-966955" algn="l" defTabSz="3867821" rtl="0" eaLnBrk="1" latinLnBrk="0" hangingPunct="1">
        <a:spcBef>
          <a:spcPct val="20000"/>
        </a:spcBef>
        <a:buFont typeface="Arial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933910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2pPr>
      <a:lvl3pPr marL="3867821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801731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4pPr>
      <a:lvl5pPr marL="7735641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5pPr>
      <a:lvl6pPr marL="9669551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6pPr>
      <a:lvl7pPr marL="11603462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7pPr>
      <a:lvl8pPr marL="13537372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8pPr>
      <a:lvl9pPr marL="15471282" algn="l" defTabSz="3867821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8064" y="13105656"/>
            <a:ext cx="36868096" cy="4973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3800" spc="6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热烈</a:t>
            </a:r>
            <a:r>
              <a:rPr lang="zh-CN" altLang="en-US" sz="13800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欢迎 美国普渡大学</a:t>
            </a:r>
            <a:endParaRPr lang="en-US" altLang="zh-CN" sz="13800" spc="600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教授及</a:t>
            </a:r>
            <a:r>
              <a:rPr lang="en-US" altLang="zh-CN" sz="13800" b="1" spc="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教授一行来访</a:t>
            </a:r>
            <a:endParaRPr lang="zh-CN" altLang="en-US" sz="13800" spc="600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8064" y="19586376"/>
            <a:ext cx="36868096" cy="4336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Warmly Welcome</a:t>
            </a:r>
          </a:p>
          <a:p>
            <a:pPr algn="ctr">
              <a:lnSpc>
                <a:spcPct val="120000"/>
              </a:lnSpc>
            </a:pP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David F. 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 &amp; Prof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Brent K. </a:t>
            </a:r>
            <a:r>
              <a:rPr lang="en-US" altLang="zh-CN" sz="12000" b="1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endParaRPr lang="en-US" altLang="zh-CN" sz="12000" b="1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11560862"/>
            <a:ext cx="38880000" cy="432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1" y="10156132"/>
            <a:ext cx="388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 descr="E:\图片资料\同学照\original_K8ZI_4b2f00004b09126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36" b="17510"/>
          <a:stretch/>
        </p:blipFill>
        <p:spPr bwMode="auto">
          <a:xfrm>
            <a:off x="0" y="0"/>
            <a:ext cx="38884225" cy="10156132"/>
          </a:xfrm>
          <a:prstGeom prst="rect">
            <a:avLst/>
          </a:prstGeom>
          <a:ln>
            <a:noFill/>
          </a:ln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组合 8"/>
          <p:cNvGrpSpPr/>
          <p:nvPr/>
        </p:nvGrpSpPr>
        <p:grpSpPr>
          <a:xfrm>
            <a:off x="9139800" y="26685777"/>
            <a:ext cx="20604624" cy="1600200"/>
            <a:chOff x="10213952" y="26685777"/>
            <a:chExt cx="20604624" cy="1600200"/>
          </a:xfrm>
        </p:grpSpPr>
        <p:sp>
          <p:nvSpPr>
            <p:cNvPr id="7" name="TextBox 6"/>
            <p:cNvSpPr txBox="1"/>
            <p:nvPr/>
          </p:nvSpPr>
          <p:spPr>
            <a:xfrm>
              <a:off x="11881272" y="26989208"/>
              <a:ext cx="720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spc="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基础工业训练中心</a:t>
              </a:r>
              <a:endParaRPr lang="zh-CN" altLang="en-US" sz="6000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081272" y="27081540"/>
              <a:ext cx="117373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Fundamental Industry Training Center</a:t>
              </a:r>
              <a:endParaRPr lang="zh-CN" altLang="en-US" sz="4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028" name="Picture 4" descr="E:\Downloads\Tsinghua Logo.jp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33" r="13733"/>
            <a:stretch/>
          </p:blipFill>
          <p:spPr bwMode="auto">
            <a:xfrm>
              <a:off x="10213952" y="26685777"/>
              <a:ext cx="166732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50270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8064" y="13105656"/>
            <a:ext cx="36868096" cy="4973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3800" spc="6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热烈</a:t>
            </a:r>
            <a:r>
              <a:rPr lang="zh-CN" altLang="en-US" sz="13800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欢迎 美国普渡大学</a:t>
            </a:r>
            <a:endParaRPr lang="en-US" altLang="zh-CN" sz="13800" spc="600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教授及</a:t>
            </a:r>
            <a:r>
              <a:rPr lang="en-US" altLang="zh-CN" sz="13800" b="1" spc="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教授一行来访</a:t>
            </a:r>
            <a:endParaRPr lang="zh-CN" altLang="en-US" sz="13800" spc="600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8064" y="19586376"/>
            <a:ext cx="36868096" cy="4336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Warmly Welcome</a:t>
            </a:r>
          </a:p>
          <a:p>
            <a:pPr algn="ctr">
              <a:lnSpc>
                <a:spcPct val="120000"/>
              </a:lnSpc>
            </a:pP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David F. 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 &amp; Prof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Brent K. </a:t>
            </a:r>
            <a:r>
              <a:rPr lang="en-US" altLang="zh-CN" sz="12000" b="1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endParaRPr lang="en-US" altLang="zh-CN" sz="12000" b="1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11560862"/>
            <a:ext cx="38880000" cy="432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1" y="10156132"/>
            <a:ext cx="388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9139800" y="26685777"/>
            <a:ext cx="20604624" cy="1600200"/>
            <a:chOff x="10213952" y="26685777"/>
            <a:chExt cx="20604624" cy="1600200"/>
          </a:xfrm>
        </p:grpSpPr>
        <p:sp>
          <p:nvSpPr>
            <p:cNvPr id="7" name="TextBox 6"/>
            <p:cNvSpPr txBox="1"/>
            <p:nvPr/>
          </p:nvSpPr>
          <p:spPr>
            <a:xfrm>
              <a:off x="11881272" y="26989208"/>
              <a:ext cx="720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spc="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基础工业训练中心</a:t>
              </a:r>
              <a:endParaRPr lang="zh-CN" altLang="en-US" sz="6000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081272" y="27081540"/>
              <a:ext cx="117373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Fundamental Industry Training Center</a:t>
              </a:r>
              <a:endParaRPr lang="zh-CN" altLang="en-US" sz="4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028" name="Picture 4" descr="E:\Downloads\Tsinghua Logo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33" r="13733"/>
            <a:stretch/>
          </p:blipFill>
          <p:spPr bwMode="auto">
            <a:xfrm>
              <a:off x="10213952" y="26685777"/>
              <a:ext cx="166732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74" name="Picture 2" descr="E:\图片资料\同学照\original_RQC2_58b5000028df118e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95" b="7519"/>
          <a:stretch/>
        </p:blipFill>
        <p:spPr bwMode="auto">
          <a:xfrm>
            <a:off x="-13533" y="0"/>
            <a:ext cx="38893532" cy="10156132"/>
          </a:xfrm>
          <a:prstGeom prst="rect">
            <a:avLst/>
          </a:prstGeom>
          <a:ln>
            <a:noFill/>
          </a:ln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527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8064" y="13105656"/>
            <a:ext cx="36868096" cy="4973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3800" spc="6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热烈</a:t>
            </a:r>
            <a:r>
              <a:rPr lang="zh-CN" altLang="en-US" sz="13800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欢迎 美国普渡大学</a:t>
            </a:r>
            <a:endParaRPr lang="en-US" altLang="zh-CN" sz="13800" spc="600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教授及</a:t>
            </a:r>
            <a:r>
              <a:rPr lang="en-US" altLang="zh-CN" sz="13800" b="1" spc="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教授一行来访</a:t>
            </a:r>
            <a:endParaRPr lang="zh-CN" altLang="en-US" sz="13800" spc="600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8064" y="19586376"/>
            <a:ext cx="36868096" cy="4336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Warmly Welcome</a:t>
            </a:r>
          </a:p>
          <a:p>
            <a:pPr algn="ctr">
              <a:lnSpc>
                <a:spcPct val="120000"/>
              </a:lnSpc>
            </a:pP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David F. 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 &amp; Prof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Brent K. </a:t>
            </a:r>
            <a:r>
              <a:rPr lang="en-US" altLang="zh-CN" sz="12000" b="1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endParaRPr lang="en-US" altLang="zh-CN" sz="12000" b="1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11560862"/>
            <a:ext cx="38880000" cy="432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1" y="10156132"/>
            <a:ext cx="388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9139800" y="26685777"/>
            <a:ext cx="20604624" cy="1600200"/>
            <a:chOff x="10213952" y="26685777"/>
            <a:chExt cx="20604624" cy="1600200"/>
          </a:xfrm>
        </p:grpSpPr>
        <p:sp>
          <p:nvSpPr>
            <p:cNvPr id="7" name="TextBox 6"/>
            <p:cNvSpPr txBox="1"/>
            <p:nvPr/>
          </p:nvSpPr>
          <p:spPr>
            <a:xfrm>
              <a:off x="11881272" y="26989208"/>
              <a:ext cx="720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spc="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基础工业训练中心</a:t>
              </a:r>
              <a:endParaRPr lang="zh-CN" altLang="en-US" sz="6000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081272" y="27081540"/>
              <a:ext cx="117373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Fundamental Industry Training Center</a:t>
              </a:r>
              <a:endParaRPr lang="zh-CN" altLang="en-US" sz="4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028" name="Picture 4" descr="E:\Downloads\Tsinghua Logo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33" r="13733"/>
            <a:stretch/>
          </p:blipFill>
          <p:spPr bwMode="auto">
            <a:xfrm>
              <a:off x="10213952" y="26685777"/>
              <a:ext cx="166732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99" name="Picture 3" descr="E:\图片资料\2014校庆前\谭庆俞\IMG_2203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" t="30413" r="-54" b="30413"/>
          <a:stretch/>
        </p:blipFill>
        <p:spPr bwMode="auto">
          <a:xfrm>
            <a:off x="0" y="0"/>
            <a:ext cx="38884226" cy="10156132"/>
          </a:xfrm>
          <a:prstGeom prst="rect">
            <a:avLst/>
          </a:prstGeom>
          <a:ln>
            <a:noFill/>
          </a:ln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527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8064" y="13105656"/>
            <a:ext cx="36868096" cy="4973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3800" spc="6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热烈</a:t>
            </a:r>
            <a:r>
              <a:rPr lang="zh-CN" altLang="en-US" sz="13800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欢迎 美国普渡大学</a:t>
            </a:r>
            <a:endParaRPr lang="en-US" altLang="zh-CN" sz="13800" spc="600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教授及</a:t>
            </a:r>
            <a:r>
              <a:rPr lang="en-US" altLang="zh-CN" sz="13800" b="1" spc="600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r>
              <a:rPr lang="zh-CN" altLang="en-US" sz="13800" b="1" spc="6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教授一行来访</a:t>
            </a:r>
            <a:endParaRPr lang="zh-CN" altLang="en-US" sz="13800" spc="600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8064" y="19586376"/>
            <a:ext cx="36868096" cy="4336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Warmly Welcome</a:t>
            </a:r>
          </a:p>
          <a:p>
            <a:pPr algn="ctr">
              <a:lnSpc>
                <a:spcPct val="120000"/>
              </a:lnSpc>
            </a:pP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David F. </a:t>
            </a:r>
            <a:r>
              <a:rPr lang="en-US" altLang="zh-CN" sz="12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Radcliffe &amp; Prof</a:t>
            </a:r>
            <a:r>
              <a:rPr lang="en-US" altLang="zh-CN" sz="12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. Brent K. </a:t>
            </a:r>
            <a:r>
              <a:rPr lang="en-US" altLang="zh-CN" sz="12000" b="1" dirty="0" err="1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Jesiek</a:t>
            </a:r>
            <a:endParaRPr lang="en-US" altLang="zh-CN" sz="12000" b="1" dirty="0" smtClean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11560862"/>
            <a:ext cx="38880000" cy="432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1" y="10156132"/>
            <a:ext cx="388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9139800" y="26685777"/>
            <a:ext cx="20604624" cy="1600200"/>
            <a:chOff x="10213952" y="26685777"/>
            <a:chExt cx="20604624" cy="1600200"/>
          </a:xfrm>
        </p:grpSpPr>
        <p:sp>
          <p:nvSpPr>
            <p:cNvPr id="7" name="TextBox 6"/>
            <p:cNvSpPr txBox="1"/>
            <p:nvPr/>
          </p:nvSpPr>
          <p:spPr>
            <a:xfrm>
              <a:off x="11881272" y="26989208"/>
              <a:ext cx="720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spc="6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基础工业训练中心</a:t>
              </a:r>
              <a:endParaRPr lang="zh-CN" altLang="en-US" sz="6000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081272" y="27081540"/>
              <a:ext cx="117373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Fundamental Industry Training Center</a:t>
              </a:r>
              <a:endParaRPr lang="zh-CN" altLang="en-US" sz="4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pic>
          <p:nvPicPr>
            <p:cNvPr id="1028" name="Picture 4" descr="E:\Downloads\Tsinghua Logo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33" r="13733"/>
            <a:stretch/>
          </p:blipFill>
          <p:spPr bwMode="auto">
            <a:xfrm>
              <a:off x="10213952" y="26685777"/>
              <a:ext cx="166732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2" descr="E:\图片资料\2014校庆前\谭庆俞\IMG_2184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68" b="19481"/>
          <a:stretch/>
        </p:blipFill>
        <p:spPr bwMode="auto">
          <a:xfrm>
            <a:off x="-1" y="0"/>
            <a:ext cx="38884226" cy="10156132"/>
          </a:xfrm>
          <a:prstGeom prst="rect">
            <a:avLst/>
          </a:prstGeom>
          <a:ln>
            <a:noFill/>
          </a:ln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527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128</Words>
  <Application>Microsoft Office PowerPoint</Application>
  <PresentationFormat>自定义</PresentationFormat>
  <Paragraphs>24</Paragraphs>
  <Slides>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5" baseType="lpstr"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微软用户</cp:lastModifiedBy>
  <cp:revision>11</cp:revision>
  <dcterms:created xsi:type="dcterms:W3CDTF">2014-10-21T01:56:30Z</dcterms:created>
  <dcterms:modified xsi:type="dcterms:W3CDTF">2014-10-21T03:16:25Z</dcterms:modified>
</cp:coreProperties>
</file>

<file path=docProps/thumbnail.jpeg>
</file>